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13"/>
  </p:notesMasterIdLst>
  <p:sldIdLst>
    <p:sldId id="382" r:id="rId4"/>
    <p:sldId id="411" r:id="rId5"/>
    <p:sldId id="412" r:id="rId6"/>
    <p:sldId id="413" r:id="rId7"/>
    <p:sldId id="414" r:id="rId8"/>
    <p:sldId id="415" r:id="rId9"/>
    <p:sldId id="416" r:id="rId10"/>
    <p:sldId id="417" r:id="rId11"/>
    <p:sldId id="41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en-Ju Ho" initials="C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8"/>
    <p:restoredTop sz="78144"/>
  </p:normalViewPr>
  <p:slideViewPr>
    <p:cSldViewPr snapToGrid="0" snapToObjects="1">
      <p:cViewPr varScale="1">
        <p:scale>
          <a:sx n="161" d="100"/>
          <a:sy n="161" d="100"/>
        </p:scale>
        <p:origin x="1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media/image1.jpg>
</file>

<file path=ppt/media/image2.tif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93BB2-0CF2-674C-A455-8A0DAB3DFFE0}" type="datetimeFigureOut">
              <a:rPr lang="en-US" smtClean="0"/>
              <a:t>11/2/21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B5F32-EE00-0545-A6AA-EA024B23A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73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57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6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4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43227" y="598289"/>
            <a:ext cx="970554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1587" y="3701356"/>
            <a:ext cx="10668825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1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454420"/>
          </a:xfrm>
        </p:spPr>
        <p:txBody>
          <a:bodyPr lIns="0" tIns="0" rIns="0" bIns="0"/>
          <a:lstStyle>
            <a:lvl1pPr>
              <a:defRPr sz="2953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822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139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60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95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0C29-07CE-5C45-ADF5-4E55A22C3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41F0-CBAE-9946-9493-E4BA52CCD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E7C94-A3F3-B446-98B2-45AAA48D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2D3B-1474-8C4D-AFFD-5E91D290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EE5A8-607F-A041-B52A-093A00E2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1F-90BC-7C45-9EEE-49B0BDA2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22735-050C-EE47-A6D2-2188FD85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D414-8551-5647-830B-96D93761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F427E-CDFF-234A-AE13-7231FB78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EE31-7400-B448-B539-41CA289C9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14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09F3-6D5E-9245-84CD-8A3764A5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47768-3AFE-CC4F-BB80-1DF09A7ED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60323-B7BD-CF45-8826-EB5B6832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8891-CB99-5342-81D3-7C71780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B831A-BA96-0F48-86FE-BC9440E6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1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12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CB83-A120-8D45-B4C9-214D2862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01F9B-E8B2-F54C-A2D1-DE834AC6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ED66-0D24-C049-836C-C8194CE8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74BC1-FAC5-614F-B1EE-97AF538A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393D-9D37-D24E-A9F7-034E9549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BD4F-8CA6-9948-AE43-5C9BA4C5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2041-E405-E642-8F56-EA7169AF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AA49E-992E-934D-A958-D7A1876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09AC3-F9BA-6448-B454-EA51862E3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D2A3-A591-364D-8C96-ABBCF5E8C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9CBD-9F07-094F-BE52-601079B4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DA17DB-295C-1642-8EB0-32545B70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C3794-6462-3541-84AF-BFA3EF34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05F87-5B94-8047-BF2E-B49BBEA8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4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3EE-95CA-E248-B631-2C6D64CA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E0FC8-FC9F-604F-8DC5-0C7FBC1F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E9588-A8B9-E940-B7AB-E9883DCF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D25A9-B9AE-FC43-B324-C63E99B3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2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5174A-90F6-AF4F-9FC0-30CAFF9F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338A9-5CE6-094C-B90B-63B1686C6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4FCD0-B984-FF4D-9E7C-8CD40F85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11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866E-F6F6-CF4C-BCB9-BCCADA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BDA2-A287-CA47-8C1E-DCDA7542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0034-615B-7A44-9EA8-25C96148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6C90B-1908-3E46-9F03-6079DBF7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CBACB-DC1C-7247-B30F-1E3C907B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DA20-D498-E94E-BF80-7772EE6C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FD01-863B-D042-9A94-E409D2FB8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BFBE0-3B89-E549-8FED-BFADAD4F0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E17A-035E-004A-878B-764ABC31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8FA9F-6AC3-9D41-969B-D6BEA1F6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734-3037-D349-AE0B-75ABBC2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E9E43-FE90-0D44-8348-BE5DF007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12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8E36-892C-EF45-AF7D-1D61626F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4CB2B-12A6-BC45-965C-9A99F8CB2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DBE10-00E1-4F45-9C92-7EA55FF7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DFE8-A5D1-3747-9403-4DFAF23F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BAB40-6C51-2948-850C-43E6FEF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57E67-C635-0749-8FE4-5340176E3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7282B-A6AF-2D4A-A7BA-C41F1B7F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56BC2-C57E-D84D-BC8E-C24FF147F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3758-D16A-E64B-BA4F-99E2E4D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11BED-48C9-8444-BC80-7485DA756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4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8F9-AF6C-4941-9980-A5BFFCFC0FDD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2019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1EC47-D99F-0047-967F-C5943E4D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5158-7F36-2743-A7AA-44716848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0F3-9D94-034E-8E49-DF9FFF2C8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7A0CB-6707-F448-AC12-E69D65832441}" type="datetimeFigureOut">
              <a:rPr lang="en-US" smtClean="0"/>
              <a:t>11/2/21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3CB5-1D63-1C43-8E1D-39AD17DD6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12A63-9E81-654F-BB67-86396674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6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shorturl.at/aipK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123815"/>
          </a:xfrm>
        </p:spPr>
        <p:txBody>
          <a:bodyPr>
            <a:normAutofit/>
          </a:bodyPr>
          <a:lstStyle/>
          <a:p>
            <a:r>
              <a:rPr lang="en-US" dirty="0"/>
              <a:t>Project milestone 2</a:t>
            </a:r>
          </a:p>
          <a:p>
            <a:pPr lvl="1"/>
            <a:r>
              <a:rPr lang="en-US" dirty="0"/>
              <a:t>Due: this Friday</a:t>
            </a:r>
          </a:p>
          <a:p>
            <a:pPr lvl="1"/>
            <a:r>
              <a:rPr lang="en-US" dirty="0"/>
              <a:t>Content: describe your progress in no more than 2 pages</a:t>
            </a:r>
          </a:p>
          <a:p>
            <a:pPr lvl="1"/>
            <a:endParaRPr lang="en-US" sz="1200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66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9EBC-F163-6F44-858B-70414E6A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65EB5-D3F0-BE45-975E-5F0D30289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074" y="1825625"/>
            <a:ext cx="10922726" cy="4351338"/>
          </a:xfrm>
        </p:spPr>
        <p:txBody>
          <a:bodyPr/>
          <a:lstStyle/>
          <a:p>
            <a:r>
              <a:rPr lang="en-US" dirty="0"/>
              <a:t>Spotlight talk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Help with data collection</a:t>
            </a:r>
          </a:p>
          <a:p>
            <a:endParaRPr lang="en-US" dirty="0"/>
          </a:p>
          <a:p>
            <a:r>
              <a:rPr lang="en-US" dirty="0"/>
              <a:t>Group discussion</a:t>
            </a:r>
          </a:p>
          <a:p>
            <a:endParaRPr lang="en-US" dirty="0"/>
          </a:p>
          <a:p>
            <a:r>
              <a:rPr lang="en-US" dirty="0"/>
              <a:t>Open discussion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752AC74-2EEA-E149-BEDC-173BAB137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9916" y="1573510"/>
            <a:ext cx="634589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C20C3B1-E3FE-2C42-8999-5B400DF5E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1923830"/>
              </p:ext>
            </p:extLst>
          </p:nvPr>
        </p:nvGraphicFramePr>
        <p:xfrm>
          <a:off x="4662085" y="681037"/>
          <a:ext cx="7424057" cy="5536476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19347">
                  <a:extLst>
                    <a:ext uri="{9D8B030D-6E8A-4147-A177-3AD203B41FA5}">
                      <a16:colId xmlns:a16="http://schemas.microsoft.com/office/drawing/2014/main" val="2815976872"/>
                    </a:ext>
                  </a:extLst>
                </a:gridCol>
                <a:gridCol w="6104710">
                  <a:extLst>
                    <a:ext uri="{9D8B030D-6E8A-4147-A177-3AD203B41FA5}">
                      <a16:colId xmlns:a16="http://schemas.microsoft.com/office/drawing/2014/main" val="612094991"/>
                    </a:ext>
                  </a:extLst>
                </a:gridCol>
              </a:tblGrid>
              <a:tr h="461373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Tushar, Ethan A., Alex E.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2434847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Charles, </a:t>
                      </a:r>
                      <a:r>
                        <a:rPr lang="en-US" sz="2400" u="none" strike="noStrike" dirty="0" err="1">
                          <a:effectLst/>
                        </a:rPr>
                        <a:t>Riwen</a:t>
                      </a:r>
                      <a:r>
                        <a:rPr lang="en-US" sz="2400" u="none" strike="noStrike" dirty="0">
                          <a:effectLst/>
                        </a:rPr>
                        <a:t>, Dhruva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336103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Ryan M., Daniel, Ivan, Jennifer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9912447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Xiaohan</a:t>
                      </a:r>
                      <a:r>
                        <a:rPr lang="en-US" sz="2400" u="none" strike="noStrike" dirty="0">
                          <a:effectLst/>
                        </a:rPr>
                        <a:t> (Rocky), </a:t>
                      </a:r>
                      <a:r>
                        <a:rPr lang="en-US" sz="2400" u="none" strike="noStrike" dirty="0" err="1">
                          <a:effectLst/>
                        </a:rPr>
                        <a:t>Ziyan</a:t>
                      </a:r>
                      <a:r>
                        <a:rPr lang="en-US" sz="2400" u="none" strike="noStrike" dirty="0">
                          <a:effectLst/>
                        </a:rPr>
                        <a:t> (Jenny), Nicholas, Alex S.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8734492"/>
                  </a:ext>
                </a:extLst>
              </a:tr>
              <a:tr h="461373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Yangchen</a:t>
                      </a:r>
                      <a:r>
                        <a:rPr lang="en-US" sz="2400" u="none" strike="noStrike" dirty="0">
                          <a:effectLst/>
                        </a:rPr>
                        <a:t>, Helen, Tee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9890250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Aditya, Connor, Calvin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328272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Ethan W., Alexander, Henry, Ryan L.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0413725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Vishesh</a:t>
                      </a:r>
                      <a:r>
                        <a:rPr lang="en-US" sz="2400" u="none" strike="noStrike" dirty="0">
                          <a:effectLst/>
                        </a:rPr>
                        <a:t>, Jake, Isabelle, Robert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6293968"/>
                  </a:ext>
                </a:extLst>
              </a:tr>
              <a:tr h="461373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Will, </a:t>
                      </a:r>
                      <a:r>
                        <a:rPr lang="en-US" sz="2400" u="none" strike="noStrike" dirty="0" err="1">
                          <a:effectLst/>
                        </a:rPr>
                        <a:t>Tatsuro</a:t>
                      </a:r>
                      <a:r>
                        <a:rPr lang="en-US" sz="2400" u="none" strike="noStrike" dirty="0">
                          <a:effectLst/>
                        </a:rPr>
                        <a:t>, </a:t>
                      </a:r>
                      <a:r>
                        <a:rPr lang="en-US" sz="2400" u="none" strike="noStrike" dirty="0" err="1">
                          <a:effectLst/>
                        </a:rPr>
                        <a:t>Saumik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86972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Pratyay</a:t>
                      </a:r>
                      <a:r>
                        <a:rPr lang="en-US" sz="2400" u="none" strike="noStrike" dirty="0">
                          <a:effectLst/>
                        </a:rPr>
                        <a:t>, Katherine, Julia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2663734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Max, Nurzhan, Bradley, Sam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38810528"/>
                  </a:ext>
                </a:extLst>
              </a:tr>
              <a:tr h="461373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Bill, </a:t>
                      </a:r>
                      <a:r>
                        <a:rPr lang="en-US" sz="2400" u="none" strike="noStrike" dirty="0" err="1">
                          <a:effectLst/>
                        </a:rPr>
                        <a:t>Chengcheng</a:t>
                      </a:r>
                      <a:r>
                        <a:rPr lang="en-US" sz="2400" u="none" strike="noStrike" dirty="0">
                          <a:effectLst/>
                        </a:rPr>
                        <a:t>, Becky, Dian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4980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996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D28D2-B7F9-FA4B-940A-9292E593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Spotlight Presentations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578E9-C864-F047-8289-0BA6982249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94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48C64-4679-1040-9C6E-988F8076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889771"/>
          </a:xfrm>
        </p:spPr>
        <p:txBody>
          <a:bodyPr>
            <a:normAutofit fontScale="90000"/>
          </a:bodyPr>
          <a:lstStyle/>
          <a:p>
            <a:r>
              <a:rPr lang="en-US" dirty="0"/>
              <a:t>Help with Data Collection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78AA1-7C59-9E45-A2EF-5C7DA2570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http://shorturl.at/aipKL</a:t>
            </a:r>
            <a:r>
              <a:rPr lang="en-US" dirty="0"/>
              <a:t> (link also on the </a:t>
            </a:r>
            <a:r>
              <a:rPr lang="en-US"/>
              <a:t>course website)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0896D0-ECAE-5B40-8A6B-42E369C1B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5417932"/>
            <a:ext cx="7416375" cy="104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3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948BA-5F98-1845-9B2A-473973425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E5CE7-64E2-9343-BE00-920F6D3C0B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88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A2FBE4-F3C1-F44C-A815-12B9A03E2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647837"/>
              </p:ext>
            </p:extLst>
          </p:nvPr>
        </p:nvGraphicFramePr>
        <p:xfrm>
          <a:off x="4428877" y="874643"/>
          <a:ext cx="7662217" cy="5327292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20619">
                  <a:extLst>
                    <a:ext uri="{9D8B030D-6E8A-4147-A177-3AD203B41FA5}">
                      <a16:colId xmlns:a16="http://schemas.microsoft.com/office/drawing/2014/main" val="2815976872"/>
                    </a:ext>
                  </a:extLst>
                </a:gridCol>
                <a:gridCol w="6341598">
                  <a:extLst>
                    <a:ext uri="{9D8B030D-6E8A-4147-A177-3AD203B41FA5}">
                      <a16:colId xmlns:a16="http://schemas.microsoft.com/office/drawing/2014/main" val="612094991"/>
                    </a:ext>
                  </a:extLst>
                </a:gridCol>
              </a:tblGrid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Tushar, Ethan A., Alex E.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24348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Charles,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Riwen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Dhruva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336103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Ryan M., Daniel, Ivan, Jennifer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99124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Xiaohan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(Rocky),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Ziyan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(Jenny), Nicholas, Alex S.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8734492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Yangchen</a:t>
                      </a:r>
                      <a:r>
                        <a:rPr lang="en-US" sz="2400" u="none" strike="noStrike" dirty="0">
                          <a:effectLst/>
                        </a:rPr>
                        <a:t>, Helen, Tee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9890250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Aditya, Connor, Calvin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3282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Ethan W., Alexander, Henry, Ryan L.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0413725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Vishesh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Jake, Isabelle, Robert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6293968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Will, </a:t>
                      </a:r>
                      <a:r>
                        <a:rPr lang="en-US" sz="2400" u="none" strike="noStrike" dirty="0" err="1">
                          <a:effectLst/>
                        </a:rPr>
                        <a:t>Tatsuro</a:t>
                      </a:r>
                      <a:r>
                        <a:rPr lang="en-US" sz="2400" u="none" strike="noStrike" dirty="0">
                          <a:effectLst/>
                        </a:rPr>
                        <a:t>, </a:t>
                      </a:r>
                      <a:r>
                        <a:rPr lang="en-US" sz="2400" u="none" strike="noStrike" dirty="0" err="1">
                          <a:effectLst/>
                        </a:rPr>
                        <a:t>Saumik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869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Pratyay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Katherine, Julia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2663734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Max, Nurzhan, Bradley, Sam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38810528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Bill,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Chengcheng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Becky, Dian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4980788"/>
                  </a:ext>
                </a:extLst>
              </a:tr>
            </a:tbl>
          </a:graphicData>
        </a:graphic>
      </p:graphicFrame>
      <p:pic>
        <p:nvPicPr>
          <p:cNvPr id="7" name="12-minute timer" descr="12-minute timer">
            <a:hlinkClick r:id="" action="ppaction://media"/>
            <a:extLst>
              <a:ext uri="{FF2B5EF4-FFF2-40B4-BE49-F238E27FC236}">
                <a16:creationId xmlns:a16="http://schemas.microsoft.com/office/drawing/2014/main" id="{805D8258-FAB1-8F4F-821D-03E142CD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083" y="2666862"/>
            <a:ext cx="4023017" cy="226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57690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A2FBE4-F3C1-F44C-A815-12B9A03E2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172141"/>
              </p:ext>
            </p:extLst>
          </p:nvPr>
        </p:nvGraphicFramePr>
        <p:xfrm>
          <a:off x="4428877" y="874643"/>
          <a:ext cx="7662217" cy="5327292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20619">
                  <a:extLst>
                    <a:ext uri="{9D8B030D-6E8A-4147-A177-3AD203B41FA5}">
                      <a16:colId xmlns:a16="http://schemas.microsoft.com/office/drawing/2014/main" val="2815976872"/>
                    </a:ext>
                  </a:extLst>
                </a:gridCol>
                <a:gridCol w="6341598">
                  <a:extLst>
                    <a:ext uri="{9D8B030D-6E8A-4147-A177-3AD203B41FA5}">
                      <a16:colId xmlns:a16="http://schemas.microsoft.com/office/drawing/2014/main" val="612094991"/>
                    </a:ext>
                  </a:extLst>
                </a:gridCol>
              </a:tblGrid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Tushar, Ethan A., Alex E.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24348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Charles, </a:t>
                      </a:r>
                      <a:r>
                        <a:rPr lang="en-US" sz="2400" u="none" strike="noStrike" dirty="0" err="1">
                          <a:effectLst/>
                        </a:rPr>
                        <a:t>Riwen</a:t>
                      </a:r>
                      <a:r>
                        <a:rPr lang="en-US" sz="2400" u="none" strike="noStrike" dirty="0">
                          <a:effectLst/>
                        </a:rPr>
                        <a:t>, Dhruva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336103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Ryan M., Daniel, Ivan, Jennifer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99124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Xiaohan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(Rocky),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Ziyan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(Jenny), Nicholas, Alex S.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8734492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Yangchen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Helen, Tee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9890250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Aditya, Connor, Calvin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3282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Ethan W., Alexander, Henry, Ryan L.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0413725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Vishesh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Jake, Isabelle, Robert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6293968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Will,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Tatsuro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Saumik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869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Pratyay</a:t>
                      </a:r>
                      <a:r>
                        <a:rPr lang="en-US" sz="2400" u="none" strike="noStrike" dirty="0">
                          <a:effectLst/>
                        </a:rPr>
                        <a:t>, Katherine, Julia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2663734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Max, Nurzhan, Bradley, Sam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38810528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Bill,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Chengcheng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Becky, Dian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4980788"/>
                  </a:ext>
                </a:extLst>
              </a:tr>
            </a:tbl>
          </a:graphicData>
        </a:graphic>
      </p:graphicFrame>
      <p:pic>
        <p:nvPicPr>
          <p:cNvPr id="7" name="12-minute timer" descr="12-minute timer">
            <a:hlinkClick r:id="" action="ppaction://media"/>
            <a:extLst>
              <a:ext uri="{FF2B5EF4-FFF2-40B4-BE49-F238E27FC236}">
                <a16:creationId xmlns:a16="http://schemas.microsoft.com/office/drawing/2014/main" id="{805D8258-FAB1-8F4F-821D-03E142CD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083" y="2666862"/>
            <a:ext cx="4023017" cy="226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9725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A2FBE4-F3C1-F44C-A815-12B9A03E2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203701"/>
              </p:ext>
            </p:extLst>
          </p:nvPr>
        </p:nvGraphicFramePr>
        <p:xfrm>
          <a:off x="4428877" y="874643"/>
          <a:ext cx="7662217" cy="5327292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20619">
                  <a:extLst>
                    <a:ext uri="{9D8B030D-6E8A-4147-A177-3AD203B41FA5}">
                      <a16:colId xmlns:a16="http://schemas.microsoft.com/office/drawing/2014/main" val="2815976872"/>
                    </a:ext>
                  </a:extLst>
                </a:gridCol>
                <a:gridCol w="6341598">
                  <a:extLst>
                    <a:ext uri="{9D8B030D-6E8A-4147-A177-3AD203B41FA5}">
                      <a16:colId xmlns:a16="http://schemas.microsoft.com/office/drawing/2014/main" val="612094991"/>
                    </a:ext>
                  </a:extLst>
                </a:gridCol>
              </a:tblGrid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Tushar, Ethan A., Alex E.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24348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Charles,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Riwen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Dhruva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336103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Ryan M., Daniel, Ivan, Jennifer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99124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Xiaohan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(Rocky),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Ziyan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(Jenny), Nicholas, Alex S.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8734492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Yangchen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Helen, Tee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9890250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Aditya, Connor, Calvin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3282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Ethan W., Alexander, Henry, Ryan L.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0413725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Vishesh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Jake, Isabelle, Robert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6293968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Will,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Tatsuro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Saumik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869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Pratyay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Katherine, Julia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2663734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Max, Nurzhan, Bradley, Sam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38810528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Bill,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Chengcheng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Becky, Dian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4980788"/>
                  </a:ext>
                </a:extLst>
              </a:tr>
            </a:tbl>
          </a:graphicData>
        </a:graphic>
      </p:graphicFrame>
      <p:pic>
        <p:nvPicPr>
          <p:cNvPr id="7" name="12-minute timer" descr="12-minute timer">
            <a:hlinkClick r:id="" action="ppaction://media"/>
            <a:extLst>
              <a:ext uri="{FF2B5EF4-FFF2-40B4-BE49-F238E27FC236}">
                <a16:creationId xmlns:a16="http://schemas.microsoft.com/office/drawing/2014/main" id="{805D8258-FAB1-8F4F-821D-03E142CD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083" y="2666862"/>
            <a:ext cx="4023017" cy="226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8352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A2FBE4-F3C1-F44C-A815-12B9A03E2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376633"/>
              </p:ext>
            </p:extLst>
          </p:nvPr>
        </p:nvGraphicFramePr>
        <p:xfrm>
          <a:off x="4428877" y="874643"/>
          <a:ext cx="7662217" cy="5327292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20619">
                  <a:extLst>
                    <a:ext uri="{9D8B030D-6E8A-4147-A177-3AD203B41FA5}">
                      <a16:colId xmlns:a16="http://schemas.microsoft.com/office/drawing/2014/main" val="2815976872"/>
                    </a:ext>
                  </a:extLst>
                </a:gridCol>
                <a:gridCol w="6341598">
                  <a:extLst>
                    <a:ext uri="{9D8B030D-6E8A-4147-A177-3AD203B41FA5}">
                      <a16:colId xmlns:a16="http://schemas.microsoft.com/office/drawing/2014/main" val="612094991"/>
                    </a:ext>
                  </a:extLst>
                </a:gridCol>
              </a:tblGrid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Tushar, Ethan A., Alex E.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24348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Charles,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Riwen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Dhruva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5336103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Ryan M., Daniel, Ivan, Jennifer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9912447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Xiaohan</a:t>
                      </a:r>
                      <a:r>
                        <a:rPr lang="en-US" sz="2400" u="none" strike="noStrike" dirty="0">
                          <a:effectLst/>
                        </a:rPr>
                        <a:t> (Rocky), </a:t>
                      </a:r>
                      <a:r>
                        <a:rPr lang="en-US" sz="2400" u="none" strike="noStrike" dirty="0" err="1">
                          <a:effectLst/>
                        </a:rPr>
                        <a:t>Ziyan</a:t>
                      </a:r>
                      <a:r>
                        <a:rPr lang="en-US" sz="2400" u="none" strike="noStrike" dirty="0">
                          <a:effectLst/>
                        </a:rPr>
                        <a:t> (Jenny), Nicholas, Alex S.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88734492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Yangchen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Helen, Tee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9890250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Aditya, Connor, Calvin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3282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Ethan W., Alexander, Henry, Ryan L.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0413725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Vishesh</a:t>
                      </a:r>
                      <a:r>
                        <a:rPr lang="en-US" sz="2400" u="none" strike="noStrike" dirty="0">
                          <a:effectLst/>
                        </a:rPr>
                        <a:t>, Jake, Isabelle, Robert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6293968"/>
                  </a:ext>
                </a:extLst>
              </a:tr>
              <a:tr h="443941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Will,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Tatsuro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Saumik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0486972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Pratyay</a:t>
                      </a:r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, Katherine, Julia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2663734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Group 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 Max, Nurzhan, Bradley, Sam</a:t>
                      </a:r>
                      <a:endParaRPr lang="en-US" sz="24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38810528"/>
                  </a:ext>
                </a:extLst>
              </a:tr>
              <a:tr h="443941">
                <a:tc vMerge="1"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Bill, </a:t>
                      </a:r>
                      <a:r>
                        <a:rPr lang="en-US" sz="2400" u="none" strike="noStrike" dirty="0" err="1">
                          <a:effectLst/>
                        </a:rPr>
                        <a:t>Chengcheng</a:t>
                      </a:r>
                      <a:r>
                        <a:rPr lang="en-US" sz="2400" u="none" strike="noStrike" dirty="0">
                          <a:effectLst/>
                        </a:rPr>
                        <a:t>, Becky, Dian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4980788"/>
                  </a:ext>
                </a:extLst>
              </a:tr>
            </a:tbl>
          </a:graphicData>
        </a:graphic>
      </p:graphicFrame>
      <p:pic>
        <p:nvPicPr>
          <p:cNvPr id="7" name="12-minute timer" descr="12-minute timer">
            <a:hlinkClick r:id="" action="ppaction://media"/>
            <a:extLst>
              <a:ext uri="{FF2B5EF4-FFF2-40B4-BE49-F238E27FC236}">
                <a16:creationId xmlns:a16="http://schemas.microsoft.com/office/drawing/2014/main" id="{805D8258-FAB1-8F4F-821D-03E142CD73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083" y="2666862"/>
            <a:ext cx="4023017" cy="226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60101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38409</TotalTime>
  <Words>573</Words>
  <Application>Microsoft Macintosh PowerPoint</Application>
  <PresentationFormat>Widescreen</PresentationFormat>
  <Paragraphs>94</Paragraphs>
  <Slides>9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1_Office Theme</vt:lpstr>
      <vt:lpstr>Custom Design</vt:lpstr>
      <vt:lpstr>Logistics</vt:lpstr>
      <vt:lpstr>Today’s Plan</vt:lpstr>
      <vt:lpstr>Spotlight Presentations</vt:lpstr>
      <vt:lpstr>Help with Data Collection</vt:lpstr>
      <vt:lpstr>Group Discussion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417T Introduction to Machine Learning</dc:title>
  <dc:creator>Ho, Chien-Ju</dc:creator>
  <cp:lastModifiedBy>Microsoft Office User</cp:lastModifiedBy>
  <cp:revision>4356</cp:revision>
  <cp:lastPrinted>2019-11-04T21:16:07Z</cp:lastPrinted>
  <dcterms:created xsi:type="dcterms:W3CDTF">2017-08-24T15:35:37Z</dcterms:created>
  <dcterms:modified xsi:type="dcterms:W3CDTF">2021-11-02T19:04:40Z</dcterms:modified>
</cp:coreProperties>
</file>

<file path=docProps/thumbnail.jpeg>
</file>